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22030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503" y="215917"/>
            <a:ext cx="4735787" cy="2372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до 20 ч. 27 апреля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9875"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                 9-14 м/с. Температура воздуха ночью 2-4, днем 15-17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28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апреля</a:t>
            </a:r>
          </a:p>
          <a:p>
            <a:pPr algn="ctr">
              <a:spcAft>
                <a:spcPts val="0"/>
              </a:spcAft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             9-14 м/с. Температура воздуха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26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247078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77502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35329</TotalTime>
  <Words>601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5660</cp:revision>
  <cp:lastPrinted>2025-12-12T07:56:19Z</cp:lastPrinted>
  <dcterms:created xsi:type="dcterms:W3CDTF">2018-03-27T06:03:00Z</dcterms:created>
  <dcterms:modified xsi:type="dcterms:W3CDTF">2026-04-26T08:04:51Z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